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282263E-4CBA-4267-A3C6-2298C9EB3B05}" type="datetimeFigureOut">
              <a:rPr lang="ar-AE" smtClean="0"/>
              <a:t>14/01/1446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A88B777-0D71-4DD8-A44C-4A559E2B81B2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879394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AE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88B777-0D71-4DD8-A44C-4A559E2B81B2}" type="slidenum">
              <a:rPr lang="ar-AE" smtClean="0"/>
              <a:t>2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8343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777350" y="607516"/>
            <a:ext cx="1107996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28 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963425"/>
              </p:ext>
            </p:extLst>
          </p:nvPr>
        </p:nvGraphicFramePr>
        <p:xfrm>
          <a:off x="582737" y="1238675"/>
          <a:ext cx="10799420" cy="983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423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558143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906486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390557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93256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يستخدم الأدوات لنسج المشغولات بطريقة صحيحة وآمنه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يصنع المنسوجات المختلف</a:t>
                      </a:r>
                      <a:r>
                        <a:rPr lang="ar-SA" b="1" dirty="0"/>
                        <a:t>ة</a:t>
                      </a:r>
                      <a:r>
                        <a:rPr lang="ar-AE" b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الادوات المناسبة لنسج المشغولات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7" name="مربع نص 46">
            <a:extLst>
              <a:ext uri="{FF2B5EF4-FFF2-40B4-BE49-F238E27FC236}">
                <a16:creationId xmlns:a16="http://schemas.microsoft.com/office/drawing/2014/main" id="{1C700058-2E08-EB76-625A-63B45B924B12}"/>
              </a:ext>
            </a:extLst>
          </p:cNvPr>
          <p:cNvSpPr txBox="1"/>
          <p:nvPr/>
        </p:nvSpPr>
        <p:spPr>
          <a:xfrm>
            <a:off x="582737" y="2525696"/>
            <a:ext cx="1079942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حدد أدوات النسج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832CE6BA-97BE-3EE6-FEE9-5C4574EA53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2497" y="4066363"/>
            <a:ext cx="2009220" cy="140829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724DF36A-E958-6473-E08E-9F3E0CD3F1D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16" t="9025" r="11079" b="64031"/>
          <a:stretch/>
        </p:blipFill>
        <p:spPr>
          <a:xfrm>
            <a:off x="582737" y="4066363"/>
            <a:ext cx="2720479" cy="1408297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2F73D4AA-0370-8177-310F-BD75383E99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36467" y="4066363"/>
            <a:ext cx="2009219" cy="1408298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D947B940-5321-4CE6-9DAF-62DCBE5AF92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02621" y="4066363"/>
            <a:ext cx="2175126" cy="1408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1738</TotalTime>
  <Words>45</Words>
  <Application>Microsoft Office PowerPoint</Application>
  <PresentationFormat>Widescreen</PresentationFormat>
  <Paragraphs>16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SUAAD KHALFAN AMER SAEED AL AMERI</cp:lastModifiedBy>
  <cp:revision>32</cp:revision>
  <dcterms:created xsi:type="dcterms:W3CDTF">2024-07-04T06:51:15Z</dcterms:created>
  <dcterms:modified xsi:type="dcterms:W3CDTF">2024-07-20T17:27:05Z</dcterms:modified>
</cp:coreProperties>
</file>